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4" r:id="rId2"/>
    <p:sldId id="426" r:id="rId3"/>
    <p:sldId id="429" r:id="rId4"/>
    <p:sldId id="428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99"/>
    <a:srgbClr val="FF3399"/>
    <a:srgbClr val="CCECFF"/>
    <a:srgbClr val="FF0000"/>
    <a:srgbClr val="003300"/>
    <a:srgbClr val="66FFFF"/>
    <a:srgbClr val="FF6600"/>
    <a:srgbClr val="33993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撮影禁止マーク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02A263FE-728E-5FBC-3AE4-28914A072599}"/>
              </a:ext>
            </a:extLst>
          </p:cNvPr>
          <p:cNvGrpSpPr/>
          <p:nvPr/>
        </p:nvGrpSpPr>
        <p:grpSpPr>
          <a:xfrm>
            <a:off x="808078" y="3908474"/>
            <a:ext cx="2423045" cy="2371676"/>
            <a:chOff x="808078" y="3908474"/>
            <a:chExt cx="2423045" cy="237167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678DD42-5824-EC4B-3156-DC8278F613BE}"/>
                </a:ext>
              </a:extLst>
            </p:cNvPr>
            <p:cNvSpPr/>
            <p:nvPr/>
          </p:nvSpPr>
          <p:spPr bwMode="auto">
            <a:xfrm>
              <a:off x="876505" y="3979892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767FD07-1F2E-8D2F-14FF-6F6E700D3A20}"/>
                </a:ext>
              </a:extLst>
            </p:cNvPr>
            <p:cNvSpPr/>
            <p:nvPr/>
          </p:nvSpPr>
          <p:spPr bwMode="auto">
            <a:xfrm>
              <a:off x="808078" y="3908474"/>
              <a:ext cx="2423045" cy="237167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3A87C25-9456-6FD0-D728-0CCADE6F73A7}"/>
                </a:ext>
              </a:extLst>
            </p:cNvPr>
            <p:cNvGrpSpPr/>
            <p:nvPr/>
          </p:nvGrpSpPr>
          <p:grpSpPr>
            <a:xfrm>
              <a:off x="1493980" y="4138356"/>
              <a:ext cx="1051240" cy="1911913"/>
              <a:chOff x="7342401" y="682048"/>
              <a:chExt cx="1460884" cy="2656942"/>
            </a:xfrm>
          </p:grpSpPr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A6956F2C-C56A-8394-6A60-DB24216ADD0C}"/>
                  </a:ext>
                </a:extLst>
              </p:cNvPr>
              <p:cNvSpPr/>
              <p:nvPr/>
            </p:nvSpPr>
            <p:spPr bwMode="auto">
              <a:xfrm>
                <a:off x="7342401" y="682048"/>
                <a:ext cx="1460884" cy="2656942"/>
              </a:xfrm>
              <a:prstGeom prst="roundRect">
                <a:avLst>
                  <a:gd name="adj" fmla="val 893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F8114FF-DB47-2804-E422-616FE166C2D4}"/>
                  </a:ext>
                </a:extLst>
              </p:cNvPr>
              <p:cNvSpPr/>
              <p:nvPr/>
            </p:nvSpPr>
            <p:spPr bwMode="auto">
              <a:xfrm>
                <a:off x="7895137" y="818710"/>
                <a:ext cx="355411" cy="35541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C7747AC4-057B-ABA5-A6EA-AE9C44AC08FB}"/>
                  </a:ext>
                </a:extLst>
              </p:cNvPr>
              <p:cNvSpPr/>
              <p:nvPr/>
            </p:nvSpPr>
            <p:spPr bwMode="auto">
              <a:xfrm>
                <a:off x="7992285" y="915857"/>
                <a:ext cx="161116" cy="161116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A8717ED-62A4-4BF3-15DA-DC830857E120}"/>
                  </a:ext>
                </a:extLst>
              </p:cNvPr>
              <p:cNvSpPr/>
              <p:nvPr/>
            </p:nvSpPr>
            <p:spPr bwMode="auto">
              <a:xfrm>
                <a:off x="8454248" y="915857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9554A64-724F-A1FD-E3FA-999CA77E05BE}"/>
                </a:ext>
              </a:extLst>
            </p:cNvPr>
            <p:cNvSpPr/>
            <p:nvPr/>
          </p:nvSpPr>
          <p:spPr bwMode="auto">
            <a:xfrm>
              <a:off x="910603" y="3985314"/>
              <a:ext cx="2217995" cy="2217996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2D5F7AE4-2CD7-DBE0-CE98-D9EC40DBDFC5}"/>
              </a:ext>
            </a:extLst>
          </p:cNvPr>
          <p:cNvGrpSpPr/>
          <p:nvPr/>
        </p:nvGrpSpPr>
        <p:grpSpPr>
          <a:xfrm>
            <a:off x="3760447" y="3908474"/>
            <a:ext cx="2423045" cy="2371676"/>
            <a:chOff x="3760447" y="3908474"/>
            <a:chExt cx="2423045" cy="237167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750438CD-2A89-71B5-6E33-E2AEFE7B9DAA}"/>
                </a:ext>
              </a:extLst>
            </p:cNvPr>
            <p:cNvSpPr/>
            <p:nvPr/>
          </p:nvSpPr>
          <p:spPr bwMode="auto">
            <a:xfrm>
              <a:off x="3828874" y="3979892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FF2DAF1-E731-14EC-2AF1-ED61F8717754}"/>
                </a:ext>
              </a:extLst>
            </p:cNvPr>
            <p:cNvSpPr/>
            <p:nvPr/>
          </p:nvSpPr>
          <p:spPr bwMode="auto">
            <a:xfrm>
              <a:off x="3760447" y="3908474"/>
              <a:ext cx="2423045" cy="237167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4F5C8AA-65E1-1112-2657-A5EF0410912E}"/>
                </a:ext>
              </a:extLst>
            </p:cNvPr>
            <p:cNvGrpSpPr/>
            <p:nvPr/>
          </p:nvGrpSpPr>
          <p:grpSpPr>
            <a:xfrm>
              <a:off x="4058400" y="4471841"/>
              <a:ext cx="1827138" cy="1244942"/>
              <a:chOff x="6906794" y="4875258"/>
              <a:chExt cx="2332096" cy="1589002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2A62B05E-443F-6EB8-1FA2-725EB4ADC75C}"/>
                  </a:ext>
                </a:extLst>
              </p:cNvPr>
              <p:cNvSpPr/>
              <p:nvPr/>
            </p:nvSpPr>
            <p:spPr bwMode="auto">
              <a:xfrm>
                <a:off x="7755388" y="4875258"/>
                <a:ext cx="611491" cy="291946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1B99A852-5C9F-B6F9-4BB7-3BFE56D32E5B}"/>
                  </a:ext>
                </a:extLst>
              </p:cNvPr>
              <p:cNvSpPr/>
              <p:nvPr/>
            </p:nvSpPr>
            <p:spPr bwMode="auto">
              <a:xfrm>
                <a:off x="7082528" y="4942936"/>
                <a:ext cx="267178" cy="224268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8DA9106-1AE9-4E70-E780-6810138E6053}"/>
                  </a:ext>
                </a:extLst>
              </p:cNvPr>
              <p:cNvSpPr/>
              <p:nvPr/>
            </p:nvSpPr>
            <p:spPr bwMode="auto">
              <a:xfrm>
                <a:off x="6906794" y="5065652"/>
                <a:ext cx="2332096" cy="1398608"/>
              </a:xfrm>
              <a:prstGeom prst="roundRect">
                <a:avLst>
                  <a:gd name="adj" fmla="val 8939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EEF3309D-0F2E-AA0C-4FA2-667E715730BD}"/>
                  </a:ext>
                </a:extLst>
              </p:cNvPr>
              <p:cNvSpPr/>
              <p:nvPr/>
            </p:nvSpPr>
            <p:spPr bwMode="auto">
              <a:xfrm>
                <a:off x="7592235" y="5275462"/>
                <a:ext cx="961214" cy="9612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D576350F-CA22-A988-CE38-77FDA296F3AF}"/>
                  </a:ext>
                </a:extLst>
              </p:cNvPr>
              <p:cNvSpPr/>
              <p:nvPr/>
            </p:nvSpPr>
            <p:spPr bwMode="auto">
              <a:xfrm>
                <a:off x="7801785" y="5485008"/>
                <a:ext cx="542114" cy="54211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D8CA36D-BC12-83CD-8FEA-AB8426EE250A}"/>
                  </a:ext>
                </a:extLst>
              </p:cNvPr>
              <p:cNvSpPr/>
              <p:nvPr/>
            </p:nvSpPr>
            <p:spPr bwMode="auto">
              <a:xfrm>
                <a:off x="8482731" y="6108791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FBDFEA10-5CB9-9F8C-B9B6-406840B1636B}"/>
                  </a:ext>
                </a:extLst>
              </p:cNvPr>
              <p:cNvSpPr/>
              <p:nvPr/>
            </p:nvSpPr>
            <p:spPr bwMode="auto">
              <a:xfrm>
                <a:off x="7910161" y="5591150"/>
                <a:ext cx="329830" cy="329830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D48C4ECA-73A0-A13F-5491-FCF385D6E975}"/>
                  </a:ext>
                </a:extLst>
              </p:cNvPr>
              <p:cNvSpPr/>
              <p:nvPr/>
            </p:nvSpPr>
            <p:spPr bwMode="auto">
              <a:xfrm>
                <a:off x="8072841" y="5653456"/>
                <a:ext cx="110410" cy="1104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7241C42-A790-C4B4-2826-C3A0264D5EC6}"/>
                </a:ext>
              </a:extLst>
            </p:cNvPr>
            <p:cNvSpPr/>
            <p:nvPr/>
          </p:nvSpPr>
          <p:spPr bwMode="auto">
            <a:xfrm>
              <a:off x="4050790" y="4155357"/>
              <a:ext cx="1842359" cy="1877910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C1C2401A-0F49-C9C1-6778-131195A5FE8E}"/>
              </a:ext>
            </a:extLst>
          </p:cNvPr>
          <p:cNvGrpSpPr/>
          <p:nvPr/>
        </p:nvGrpSpPr>
        <p:grpSpPr>
          <a:xfrm>
            <a:off x="6720436" y="3908474"/>
            <a:ext cx="2423045" cy="2371676"/>
            <a:chOff x="6720436" y="3908474"/>
            <a:chExt cx="2423045" cy="2371676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26EE9AB3-1C73-4364-5706-DCC3F3510A0C}"/>
                </a:ext>
              </a:extLst>
            </p:cNvPr>
            <p:cNvSpPr/>
            <p:nvPr/>
          </p:nvSpPr>
          <p:spPr bwMode="auto">
            <a:xfrm>
              <a:off x="6788863" y="3979892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BA17D47-C3C8-09EE-5AA2-6BDDC6D77980}"/>
                </a:ext>
              </a:extLst>
            </p:cNvPr>
            <p:cNvSpPr/>
            <p:nvPr/>
          </p:nvSpPr>
          <p:spPr bwMode="auto">
            <a:xfrm>
              <a:off x="6720436" y="3908474"/>
              <a:ext cx="2423045" cy="237167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05518BB-589C-41A2-AF4F-BA2C0EC47005}"/>
                </a:ext>
              </a:extLst>
            </p:cNvPr>
            <p:cNvGrpSpPr/>
            <p:nvPr/>
          </p:nvGrpSpPr>
          <p:grpSpPr>
            <a:xfrm>
              <a:off x="7032144" y="4229981"/>
              <a:ext cx="1799629" cy="1728663"/>
              <a:chOff x="10431402" y="4354573"/>
              <a:chExt cx="2500904" cy="2402284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2C801DF-427E-4D50-D386-1031540F031A}"/>
                  </a:ext>
                </a:extLst>
              </p:cNvPr>
              <p:cNvGrpSpPr/>
              <p:nvPr/>
            </p:nvGrpSpPr>
            <p:grpSpPr>
              <a:xfrm>
                <a:off x="10431402" y="5573223"/>
                <a:ext cx="1737159" cy="1183634"/>
                <a:chOff x="6906794" y="4875258"/>
                <a:chExt cx="2332096" cy="1589002"/>
              </a:xfrm>
            </p:grpSpPr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6DD789FC-0BDA-06F9-9B0F-B2800F20A87B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A5128920-961E-5B06-1C0A-70833E7AA659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4BBC9637-05E3-3A22-1EE4-7AF31ED8B6E8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7C3C2ADD-94A9-26B7-EDF5-02B591A37505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3327E508-96B1-1B67-40C7-CCB96B490A45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5069D79E-CE8B-2107-EA27-47F7914BDFC4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D906E93A-3712-ECD6-7C08-3307C3FAEA1E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EE90659-E5E1-E81A-529A-49DD29A7D612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83FCD5CF-0F37-456C-DBAE-3B9BA9A9551B}"/>
                  </a:ext>
                </a:extLst>
              </p:cNvPr>
              <p:cNvGrpSpPr/>
              <p:nvPr/>
            </p:nvGrpSpPr>
            <p:grpSpPr>
              <a:xfrm>
                <a:off x="11921478" y="4354573"/>
                <a:ext cx="1010828" cy="1838415"/>
                <a:chOff x="7342401" y="682048"/>
                <a:chExt cx="1460884" cy="2656942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872E3C32-D10E-B256-E2A3-F3896D68F760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0BF1974F-225A-56A6-6F15-77E2AC7F49D4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BD4C8DA-6E78-A129-717A-009CB93158B1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D6E8B2A1-40BD-FE64-C0A3-4842FC28EF75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6A32268-28E4-9C8C-0543-D5DD611914DC}"/>
                </a:ext>
              </a:extLst>
            </p:cNvPr>
            <p:cNvSpPr/>
            <p:nvPr/>
          </p:nvSpPr>
          <p:spPr bwMode="auto">
            <a:xfrm>
              <a:off x="7010779" y="4155357"/>
              <a:ext cx="1842359" cy="1877910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D62E736F-E16C-3928-6436-6BD34662FDE4}"/>
              </a:ext>
            </a:extLst>
          </p:cNvPr>
          <p:cNvGrpSpPr/>
          <p:nvPr/>
        </p:nvGrpSpPr>
        <p:grpSpPr>
          <a:xfrm>
            <a:off x="6750845" y="1038212"/>
            <a:ext cx="2362227" cy="2362225"/>
            <a:chOff x="6750845" y="1038212"/>
            <a:chExt cx="2362227" cy="2362225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E75AF255-66F9-7E0A-7706-C9CCEFE5A06C}"/>
                </a:ext>
              </a:extLst>
            </p:cNvPr>
            <p:cNvGrpSpPr/>
            <p:nvPr/>
          </p:nvGrpSpPr>
          <p:grpSpPr>
            <a:xfrm>
              <a:off x="6750845" y="1038212"/>
              <a:ext cx="2362227" cy="2362225"/>
              <a:chOff x="2212828" y="4014065"/>
              <a:chExt cx="1629386" cy="1629384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5B785000-F572-3AB1-6678-C63AC44E7E31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F4376018-84FC-36B0-054D-15745290B01C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7D6370BE-5986-5001-7352-811AE0190A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F8BBB251-F7DA-68C8-4FEE-FFC6F1D549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6" name="&quot;禁止&quot;マーク 125">
                  <a:extLst>
                    <a:ext uri="{FF2B5EF4-FFF2-40B4-BE49-F238E27FC236}">
                      <a16:creationId xmlns:a16="http://schemas.microsoft.com/office/drawing/2014/main" id="{5BDC6EEE-568A-C61D-FB69-019472497EB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4" name="&quot;禁止&quot;マーク 123">
                <a:extLst>
                  <a:ext uri="{FF2B5EF4-FFF2-40B4-BE49-F238E27FC236}">
                    <a16:creationId xmlns:a16="http://schemas.microsoft.com/office/drawing/2014/main" id="{DEA94F67-6C3F-CBE7-9CCD-7D3FE2E9AA25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52AEF3C-2CF4-ED74-A919-9F4F1DDD1C0A}"/>
                </a:ext>
              </a:extLst>
            </p:cNvPr>
            <p:cNvGrpSpPr/>
            <p:nvPr/>
          </p:nvGrpSpPr>
          <p:grpSpPr>
            <a:xfrm>
              <a:off x="7205659" y="1521666"/>
              <a:ext cx="1452598" cy="1395316"/>
              <a:chOff x="10431402" y="4354573"/>
              <a:chExt cx="2500904" cy="2402284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62D6DD3B-959F-135B-6A8B-C0DBBECA86D1}"/>
                  </a:ext>
                </a:extLst>
              </p:cNvPr>
              <p:cNvGrpSpPr/>
              <p:nvPr/>
            </p:nvGrpSpPr>
            <p:grpSpPr>
              <a:xfrm>
                <a:off x="10431402" y="5573223"/>
                <a:ext cx="1737159" cy="1183634"/>
                <a:chOff x="6906794" y="4875258"/>
                <a:chExt cx="2332096" cy="1589002"/>
              </a:xfrm>
            </p:grpSpPr>
            <p:sp>
              <p:nvSpPr>
                <p:cNvPr id="159" name="四角形: 角を丸くする 158">
                  <a:extLst>
                    <a:ext uri="{FF2B5EF4-FFF2-40B4-BE49-F238E27FC236}">
                      <a16:creationId xmlns:a16="http://schemas.microsoft.com/office/drawing/2014/main" id="{6BB160E5-5EB0-6130-37DF-164894616F85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395FCD4D-2EF7-D3CF-73F6-5D413578EFE3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AB0FD4FA-0FC6-3894-4D93-EC3876825BF4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A33DF7C9-338B-61AA-A955-83A5758FD831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267462CB-EA95-96D8-C67F-38A93CF8D641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2F310A79-19A0-0263-9AD8-7D7AFC02B234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7FBB7F81-4374-EF91-0976-60CE8E191673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16C07F46-88A6-0A7B-F8B4-45B47289A1E7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C2C48F7-DDAD-93A3-22D4-9BD13918D945}"/>
                  </a:ext>
                </a:extLst>
              </p:cNvPr>
              <p:cNvGrpSpPr/>
              <p:nvPr/>
            </p:nvGrpSpPr>
            <p:grpSpPr>
              <a:xfrm>
                <a:off x="11921478" y="4354573"/>
                <a:ext cx="1010828" cy="1838415"/>
                <a:chOff x="7342401" y="682048"/>
                <a:chExt cx="1460884" cy="2656942"/>
              </a:xfrm>
            </p:grpSpPr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327AA234-D0DC-8BD3-BD98-2B20763BEFC7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1B9C2F90-7F72-FEA3-D1B8-79D18DC20A3E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83B35B94-AB48-43F0-C972-1B9BD11A5EFC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0F5F8E50-D033-CDEE-1C76-88C11673E35C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167" name="&quot;禁止&quot;マーク 166">
              <a:extLst>
                <a:ext uri="{FF2B5EF4-FFF2-40B4-BE49-F238E27FC236}">
                  <a16:creationId xmlns:a16="http://schemas.microsoft.com/office/drawing/2014/main" id="{A581E4AA-D368-CD17-E72B-3CC5EEE2EBA9}"/>
                </a:ext>
              </a:extLst>
            </p:cNvPr>
            <p:cNvSpPr/>
            <p:nvPr/>
          </p:nvSpPr>
          <p:spPr bwMode="auto">
            <a:xfrm>
              <a:off x="6803850" y="1091217"/>
              <a:ext cx="2256217" cy="2256215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51849C57-52BC-A362-5C26-28B885B4D26B}"/>
              </a:ext>
            </a:extLst>
          </p:cNvPr>
          <p:cNvGrpSpPr/>
          <p:nvPr/>
        </p:nvGrpSpPr>
        <p:grpSpPr>
          <a:xfrm>
            <a:off x="3790856" y="1038212"/>
            <a:ext cx="2362227" cy="2362225"/>
            <a:chOff x="3790856" y="1038212"/>
            <a:chExt cx="2362227" cy="2362225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29852667-CBF8-9390-7639-5F0A1C15CF80}"/>
                </a:ext>
              </a:extLst>
            </p:cNvPr>
            <p:cNvGrpSpPr/>
            <p:nvPr/>
          </p:nvGrpSpPr>
          <p:grpSpPr>
            <a:xfrm>
              <a:off x="3790856" y="1038212"/>
              <a:ext cx="2362227" cy="2362225"/>
              <a:chOff x="2212828" y="4014065"/>
              <a:chExt cx="1629386" cy="1629384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2EB47AC6-3A9D-0D60-BC20-9E5221B4742F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687DB480-0042-0356-443C-1053AB8A5444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F6155DC0-2D9A-0C41-CD14-35EF4EC0EA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CFCA0795-CA17-78DA-09F9-594AF9E75C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7" name="&quot;禁止&quot;マーク 116">
                  <a:extLst>
                    <a:ext uri="{FF2B5EF4-FFF2-40B4-BE49-F238E27FC236}">
                      <a16:creationId xmlns:a16="http://schemas.microsoft.com/office/drawing/2014/main" id="{DB378BC9-8284-80BA-D4B1-EE81087BA547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5" name="&quot;禁止&quot;マーク 114">
                <a:extLst>
                  <a:ext uri="{FF2B5EF4-FFF2-40B4-BE49-F238E27FC236}">
                    <a16:creationId xmlns:a16="http://schemas.microsoft.com/office/drawing/2014/main" id="{BD1FD33C-64B1-2EDE-E7DD-562FD3EC4A58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2DA257B6-9108-E54F-23DB-9D1CD89B958F}"/>
                </a:ext>
              </a:extLst>
            </p:cNvPr>
            <p:cNvGrpSpPr/>
            <p:nvPr/>
          </p:nvGrpSpPr>
          <p:grpSpPr>
            <a:xfrm>
              <a:off x="4140603" y="1652863"/>
              <a:ext cx="1662732" cy="1132922"/>
              <a:chOff x="6906794" y="4875258"/>
              <a:chExt cx="2332096" cy="1589002"/>
            </a:xfrm>
          </p:grpSpPr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8318596E-F130-DC1B-05E1-D2A3BA250E36}"/>
                  </a:ext>
                </a:extLst>
              </p:cNvPr>
              <p:cNvSpPr/>
              <p:nvPr/>
            </p:nvSpPr>
            <p:spPr bwMode="auto">
              <a:xfrm>
                <a:off x="7755388" y="4875258"/>
                <a:ext cx="611491" cy="291946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95A7F738-EA5F-04E8-FC5C-9AD703409529}"/>
                  </a:ext>
                </a:extLst>
              </p:cNvPr>
              <p:cNvSpPr/>
              <p:nvPr/>
            </p:nvSpPr>
            <p:spPr bwMode="auto">
              <a:xfrm>
                <a:off x="7082528" y="4942936"/>
                <a:ext cx="267178" cy="224268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28413E6C-CA6A-D6CC-5C43-93915F0BD775}"/>
                  </a:ext>
                </a:extLst>
              </p:cNvPr>
              <p:cNvSpPr/>
              <p:nvPr/>
            </p:nvSpPr>
            <p:spPr bwMode="auto">
              <a:xfrm>
                <a:off x="6906794" y="5065652"/>
                <a:ext cx="2332096" cy="1398608"/>
              </a:xfrm>
              <a:prstGeom prst="roundRect">
                <a:avLst>
                  <a:gd name="adj" fmla="val 8939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C4796AD1-8AFA-7840-E9F2-AB6C011EBE4E}"/>
                  </a:ext>
                </a:extLst>
              </p:cNvPr>
              <p:cNvSpPr/>
              <p:nvPr/>
            </p:nvSpPr>
            <p:spPr bwMode="auto">
              <a:xfrm>
                <a:off x="7592235" y="5275462"/>
                <a:ext cx="961214" cy="9612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81C64EF8-47D7-9EAA-C204-69C5394A8523}"/>
                  </a:ext>
                </a:extLst>
              </p:cNvPr>
              <p:cNvSpPr/>
              <p:nvPr/>
            </p:nvSpPr>
            <p:spPr bwMode="auto">
              <a:xfrm>
                <a:off x="7801785" y="5485008"/>
                <a:ext cx="542114" cy="54211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DC5D5351-F363-831D-9296-CFE5DE1CA083}"/>
                  </a:ext>
                </a:extLst>
              </p:cNvPr>
              <p:cNvSpPr/>
              <p:nvPr/>
            </p:nvSpPr>
            <p:spPr bwMode="auto">
              <a:xfrm>
                <a:off x="8482731" y="6108791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5F2CEBAE-4FCE-0F73-2FAA-F1FC49F7A058}"/>
                  </a:ext>
                </a:extLst>
              </p:cNvPr>
              <p:cNvSpPr/>
              <p:nvPr/>
            </p:nvSpPr>
            <p:spPr bwMode="auto">
              <a:xfrm>
                <a:off x="7910161" y="5591150"/>
                <a:ext cx="329830" cy="329830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72AA6DD4-4C72-0838-CE4B-669AEC16D211}"/>
                  </a:ext>
                </a:extLst>
              </p:cNvPr>
              <p:cNvSpPr/>
              <p:nvPr/>
            </p:nvSpPr>
            <p:spPr bwMode="auto">
              <a:xfrm>
                <a:off x="8072841" y="5653456"/>
                <a:ext cx="110410" cy="1104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68" name="&quot;禁止&quot;マーク 167">
              <a:extLst>
                <a:ext uri="{FF2B5EF4-FFF2-40B4-BE49-F238E27FC236}">
                  <a16:creationId xmlns:a16="http://schemas.microsoft.com/office/drawing/2014/main" id="{F2D93460-74AC-D071-7DAC-156D5855B342}"/>
                </a:ext>
              </a:extLst>
            </p:cNvPr>
            <p:cNvSpPr/>
            <p:nvPr/>
          </p:nvSpPr>
          <p:spPr bwMode="auto">
            <a:xfrm>
              <a:off x="3843861" y="1091217"/>
              <a:ext cx="2256217" cy="2256215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4C93C761-9B90-7D57-AD05-5410827199EC}"/>
              </a:ext>
            </a:extLst>
          </p:cNvPr>
          <p:cNvGrpSpPr/>
          <p:nvPr/>
        </p:nvGrpSpPr>
        <p:grpSpPr>
          <a:xfrm>
            <a:off x="838487" y="1038212"/>
            <a:ext cx="2362227" cy="2362225"/>
            <a:chOff x="838487" y="1038212"/>
            <a:chExt cx="2362227" cy="2362225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E9BB7C83-0E1E-4E2D-85D4-E05870EF932E}"/>
                </a:ext>
              </a:extLst>
            </p:cNvPr>
            <p:cNvGrpSpPr/>
            <p:nvPr/>
          </p:nvGrpSpPr>
          <p:grpSpPr>
            <a:xfrm>
              <a:off x="838487" y="1038212"/>
              <a:ext cx="2362227" cy="2362225"/>
              <a:chOff x="2212828" y="4014065"/>
              <a:chExt cx="1629386" cy="1629384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6BDB9AD2-4B0E-4D41-A866-EA7B36FC4628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9AA26B2F-2DF3-4E5D-97B8-FEC9236FF14B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2D0BB56C-66A1-4472-853B-6E4A15CC6B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4C30FCBE-05A5-48D7-826F-47213AA375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08" name="&quot;禁止&quot;マーク 107">
                  <a:extLst>
                    <a:ext uri="{FF2B5EF4-FFF2-40B4-BE49-F238E27FC236}">
                      <a16:creationId xmlns:a16="http://schemas.microsoft.com/office/drawing/2014/main" id="{18A888F7-5DA1-42BE-8603-95392E539422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6" name="&quot;禁止&quot;マーク 105">
                <a:extLst>
                  <a:ext uri="{FF2B5EF4-FFF2-40B4-BE49-F238E27FC236}">
                    <a16:creationId xmlns:a16="http://schemas.microsoft.com/office/drawing/2014/main" id="{0F2A7062-B08B-40AB-942F-801467322FF6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D85A07CA-7AB4-6BD3-C447-3DA353442702}"/>
                </a:ext>
              </a:extLst>
            </p:cNvPr>
            <p:cNvGrpSpPr/>
            <p:nvPr/>
          </p:nvGrpSpPr>
          <p:grpSpPr>
            <a:xfrm>
              <a:off x="1541275" y="1349384"/>
              <a:ext cx="956650" cy="1739880"/>
              <a:chOff x="7342401" y="682048"/>
              <a:chExt cx="1460884" cy="2656942"/>
            </a:xfrm>
          </p:grpSpPr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F7A31BC7-80DE-5B01-6B08-E183386053D6}"/>
                  </a:ext>
                </a:extLst>
              </p:cNvPr>
              <p:cNvSpPr/>
              <p:nvPr/>
            </p:nvSpPr>
            <p:spPr bwMode="auto">
              <a:xfrm>
                <a:off x="7342401" y="682048"/>
                <a:ext cx="1460884" cy="2656942"/>
              </a:xfrm>
              <a:prstGeom prst="roundRect">
                <a:avLst>
                  <a:gd name="adj" fmla="val 893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06A7A89C-6A8D-2FCD-52B3-B618D1369630}"/>
                  </a:ext>
                </a:extLst>
              </p:cNvPr>
              <p:cNvSpPr/>
              <p:nvPr/>
            </p:nvSpPr>
            <p:spPr bwMode="auto">
              <a:xfrm>
                <a:off x="7895137" y="818710"/>
                <a:ext cx="355411" cy="35541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8D01C726-4E82-B188-A394-EA2708802943}"/>
                  </a:ext>
                </a:extLst>
              </p:cNvPr>
              <p:cNvSpPr/>
              <p:nvPr/>
            </p:nvSpPr>
            <p:spPr bwMode="auto">
              <a:xfrm>
                <a:off x="7992285" y="915857"/>
                <a:ext cx="161116" cy="161116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09257A18-334C-28FF-C415-359532865C08}"/>
                  </a:ext>
                </a:extLst>
              </p:cNvPr>
              <p:cNvSpPr/>
              <p:nvPr/>
            </p:nvSpPr>
            <p:spPr bwMode="auto">
              <a:xfrm>
                <a:off x="8454248" y="915857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69" name="&quot;禁止&quot;マーク 168">
              <a:extLst>
                <a:ext uri="{FF2B5EF4-FFF2-40B4-BE49-F238E27FC236}">
                  <a16:creationId xmlns:a16="http://schemas.microsoft.com/office/drawing/2014/main" id="{272BA5D4-29E9-C36B-FC46-60A4D46E21C9}"/>
                </a:ext>
              </a:extLst>
            </p:cNvPr>
            <p:cNvSpPr/>
            <p:nvPr/>
          </p:nvSpPr>
          <p:spPr bwMode="auto">
            <a:xfrm>
              <a:off x="891492" y="1091217"/>
              <a:ext cx="2256217" cy="2256215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9052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撮影禁止マーク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3A805F5C-5081-7847-2F82-5A53DA27152D}"/>
              </a:ext>
            </a:extLst>
          </p:cNvPr>
          <p:cNvGrpSpPr/>
          <p:nvPr/>
        </p:nvGrpSpPr>
        <p:grpSpPr>
          <a:xfrm>
            <a:off x="939386" y="1164481"/>
            <a:ext cx="2160430" cy="2289581"/>
            <a:chOff x="939386" y="1164481"/>
            <a:chExt cx="2160430" cy="2289581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C93C761-9B90-7D57-AD05-5410827199EC}"/>
                </a:ext>
              </a:extLst>
            </p:cNvPr>
            <p:cNvGrpSpPr/>
            <p:nvPr/>
          </p:nvGrpSpPr>
          <p:grpSpPr>
            <a:xfrm>
              <a:off x="939386" y="1293636"/>
              <a:ext cx="2160430" cy="2160426"/>
              <a:chOff x="838487" y="1038212"/>
              <a:chExt cx="2362227" cy="2362225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E9BB7C83-0E1E-4E2D-85D4-E05870EF932E}"/>
                  </a:ext>
                </a:extLst>
              </p:cNvPr>
              <p:cNvGrpSpPr/>
              <p:nvPr/>
            </p:nvGrpSpPr>
            <p:grpSpPr>
              <a:xfrm>
                <a:off x="838487" y="1038212"/>
                <a:ext cx="2362227" cy="2362225"/>
                <a:chOff x="2212828" y="4014065"/>
                <a:chExt cx="1629386" cy="1629384"/>
              </a:xfrm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6BDB9AD2-4B0E-4D41-A866-EA7B36FC4628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07" name="グループ化 106">
                    <a:extLst>
                      <a:ext uri="{FF2B5EF4-FFF2-40B4-BE49-F238E27FC236}">
                        <a16:creationId xmlns:a16="http://schemas.microsoft.com/office/drawing/2014/main" id="{9AA26B2F-2DF3-4E5D-97B8-FEC9236FF14B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09" name="楕円 108">
                      <a:extLst>
                        <a:ext uri="{FF2B5EF4-FFF2-40B4-BE49-F238E27FC236}">
                          <a16:creationId xmlns:a16="http://schemas.microsoft.com/office/drawing/2014/main" id="{2D0BB56C-66A1-4472-853B-6E4A15CC6B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" name="楕円 109">
                      <a:extLst>
                        <a:ext uri="{FF2B5EF4-FFF2-40B4-BE49-F238E27FC236}">
                          <a16:creationId xmlns:a16="http://schemas.microsoft.com/office/drawing/2014/main" id="{4C30FCBE-05A5-48D7-826F-47213AA375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08" name="&quot;禁止&quot;マーク 107">
                    <a:extLst>
                      <a:ext uri="{FF2B5EF4-FFF2-40B4-BE49-F238E27FC236}">
                        <a16:creationId xmlns:a16="http://schemas.microsoft.com/office/drawing/2014/main" id="{18A888F7-5DA1-42BE-8603-95392E5394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6" name="&quot;禁止&quot;マーク 105">
                  <a:extLst>
                    <a:ext uri="{FF2B5EF4-FFF2-40B4-BE49-F238E27FC236}">
                      <a16:creationId xmlns:a16="http://schemas.microsoft.com/office/drawing/2014/main" id="{0F2A7062-B08B-40AB-942F-801467322FF6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D85A07CA-7AB4-6BD3-C447-3DA353442702}"/>
                  </a:ext>
                </a:extLst>
              </p:cNvPr>
              <p:cNvGrpSpPr/>
              <p:nvPr/>
            </p:nvGrpSpPr>
            <p:grpSpPr>
              <a:xfrm>
                <a:off x="1541275" y="1349384"/>
                <a:ext cx="956650" cy="1739880"/>
                <a:chOff x="7342401" y="682048"/>
                <a:chExt cx="1460884" cy="2656942"/>
              </a:xfrm>
            </p:grpSpPr>
            <p:sp>
              <p:nvSpPr>
                <p:cNvPr id="139" name="四角形: 角を丸くする 138">
                  <a:extLst>
                    <a:ext uri="{FF2B5EF4-FFF2-40B4-BE49-F238E27FC236}">
                      <a16:creationId xmlns:a16="http://schemas.microsoft.com/office/drawing/2014/main" id="{F7A31BC7-80DE-5B01-6B08-E183386053D6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06A7A89C-6A8D-2FCD-52B3-B618D1369630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8D01C726-4E82-B188-A394-EA2708802943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09257A18-334C-28FF-C415-359532865C08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69" name="&quot;禁止&quot;マーク 168">
                <a:extLst>
                  <a:ext uri="{FF2B5EF4-FFF2-40B4-BE49-F238E27FC236}">
                    <a16:creationId xmlns:a16="http://schemas.microsoft.com/office/drawing/2014/main" id="{272BA5D4-29E9-C36B-FC46-60A4D46E21C9}"/>
                  </a:ext>
                </a:extLst>
              </p:cNvPr>
              <p:cNvSpPr/>
              <p:nvPr/>
            </p:nvSpPr>
            <p:spPr bwMode="auto">
              <a:xfrm>
                <a:off x="891492" y="1091217"/>
                <a:ext cx="2256217" cy="2256215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62" name="テキスト ボックス 55">
              <a:extLst>
                <a:ext uri="{FF2B5EF4-FFF2-40B4-BE49-F238E27FC236}">
                  <a16:creationId xmlns:a16="http://schemas.microsoft.com/office/drawing/2014/main" id="{C6B282BF-79A4-9527-386C-BBD49542567F}"/>
                </a:ext>
              </a:extLst>
            </p:cNvPr>
            <p:cNvSpPr txBox="1"/>
            <p:nvPr/>
          </p:nvSpPr>
          <p:spPr>
            <a:xfrm>
              <a:off x="1125230" y="1164481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禁 止</a:t>
              </a:r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0EFF4E12-E8AD-A56F-8EC3-11FD8A197DBA}"/>
              </a:ext>
            </a:extLst>
          </p:cNvPr>
          <p:cNvGrpSpPr/>
          <p:nvPr/>
        </p:nvGrpSpPr>
        <p:grpSpPr>
          <a:xfrm>
            <a:off x="981296" y="3913406"/>
            <a:ext cx="2076610" cy="2398111"/>
            <a:chOff x="981296" y="3913406"/>
            <a:chExt cx="2076610" cy="2398111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02A263FE-728E-5FBC-3AE4-28914A072599}"/>
                </a:ext>
              </a:extLst>
            </p:cNvPr>
            <p:cNvGrpSpPr/>
            <p:nvPr/>
          </p:nvGrpSpPr>
          <p:grpSpPr>
            <a:xfrm>
              <a:off x="981296" y="3913406"/>
              <a:ext cx="2076610" cy="2032584"/>
              <a:chOff x="808078" y="3908474"/>
              <a:chExt cx="2423045" cy="2371676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6678DD42-5824-EC4B-3156-DC8278F613BE}"/>
                  </a:ext>
                </a:extLst>
              </p:cNvPr>
              <p:cNvSpPr/>
              <p:nvPr/>
            </p:nvSpPr>
            <p:spPr bwMode="auto">
              <a:xfrm>
                <a:off x="876505" y="3979892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F767FD07-1F2E-8D2F-14FF-6F6E700D3A20}"/>
                  </a:ext>
                </a:extLst>
              </p:cNvPr>
              <p:cNvSpPr/>
              <p:nvPr/>
            </p:nvSpPr>
            <p:spPr bwMode="auto">
              <a:xfrm>
                <a:off x="808078" y="3908474"/>
                <a:ext cx="2423045" cy="237167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93A87C25-9456-6FD0-D728-0CCADE6F73A7}"/>
                  </a:ext>
                </a:extLst>
              </p:cNvPr>
              <p:cNvGrpSpPr/>
              <p:nvPr/>
            </p:nvGrpSpPr>
            <p:grpSpPr>
              <a:xfrm>
                <a:off x="1493980" y="4138356"/>
                <a:ext cx="1051240" cy="1911913"/>
                <a:chOff x="7342401" y="682048"/>
                <a:chExt cx="1460884" cy="2656942"/>
              </a:xfrm>
            </p:grpSpPr>
            <p:sp>
              <p:nvSpPr>
                <p:cNvPr id="6" name="四角形: 角を丸くする 5">
                  <a:extLst>
                    <a:ext uri="{FF2B5EF4-FFF2-40B4-BE49-F238E27FC236}">
                      <a16:creationId xmlns:a16="http://schemas.microsoft.com/office/drawing/2014/main" id="{A6956F2C-C56A-8394-6A60-DB24216ADD0C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7F8114FF-DB47-2804-E422-616FE166C2D4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C7747AC4-057B-ABA5-A6EA-AE9C44AC08FB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4A8717ED-62A4-4BF3-15DA-DC830857E120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9554A64-724F-A1FD-E3FA-999CA77E05BE}"/>
                  </a:ext>
                </a:extLst>
              </p:cNvPr>
              <p:cNvSpPr/>
              <p:nvPr/>
            </p:nvSpPr>
            <p:spPr bwMode="auto">
              <a:xfrm>
                <a:off x="910603" y="3985314"/>
                <a:ext cx="2217995" cy="2217996"/>
              </a:xfrm>
              <a:custGeom>
                <a:avLst/>
                <a:gdLst>
                  <a:gd name="connsiteX0" fmla="*/ 169920 w 3082298"/>
                  <a:gd name="connsiteY0" fmla="*/ 0 h 3082298"/>
                  <a:gd name="connsiteX1" fmla="*/ 3082298 w 3082298"/>
                  <a:gd name="connsiteY1" fmla="*/ 2912377 h 3082298"/>
                  <a:gd name="connsiteX2" fmla="*/ 2912377 w 3082298"/>
                  <a:gd name="connsiteY2" fmla="*/ 3082298 h 3082298"/>
                  <a:gd name="connsiteX3" fmla="*/ 0 w 3082298"/>
                  <a:gd name="connsiteY3" fmla="*/ 169921 h 308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82298" h="3082298">
                    <a:moveTo>
                      <a:pt x="169920" y="0"/>
                    </a:moveTo>
                    <a:lnTo>
                      <a:pt x="3082298" y="2912377"/>
                    </a:lnTo>
                    <a:lnTo>
                      <a:pt x="2912377" y="3082298"/>
                    </a:lnTo>
                    <a:lnTo>
                      <a:pt x="0" y="169921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6" name="テキスト ボックス 48">
              <a:extLst>
                <a:ext uri="{FF2B5EF4-FFF2-40B4-BE49-F238E27FC236}">
                  <a16:creationId xmlns:a16="http://schemas.microsoft.com/office/drawing/2014/main" id="{947912FD-B6DC-168B-01AD-A4B0ABACA4D6}"/>
                </a:ext>
              </a:extLst>
            </p:cNvPr>
            <p:cNvSpPr txBox="1"/>
            <p:nvPr/>
          </p:nvSpPr>
          <p:spPr>
            <a:xfrm>
              <a:off x="1426959" y="6013774"/>
              <a:ext cx="1185285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撮影禁止</a:t>
              </a: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93EC44C8-F735-788E-3BF8-1C5C0399277E}"/>
              </a:ext>
            </a:extLst>
          </p:cNvPr>
          <p:cNvGrpSpPr/>
          <p:nvPr/>
        </p:nvGrpSpPr>
        <p:grpSpPr>
          <a:xfrm>
            <a:off x="3891755" y="1164481"/>
            <a:ext cx="2160430" cy="2289581"/>
            <a:chOff x="3891755" y="1164481"/>
            <a:chExt cx="2160430" cy="2289581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51849C57-52BC-A362-5C26-28B885B4D26B}"/>
                </a:ext>
              </a:extLst>
            </p:cNvPr>
            <p:cNvGrpSpPr/>
            <p:nvPr/>
          </p:nvGrpSpPr>
          <p:grpSpPr>
            <a:xfrm>
              <a:off x="3891755" y="1293636"/>
              <a:ext cx="2160430" cy="2160426"/>
              <a:chOff x="3790856" y="1038212"/>
              <a:chExt cx="2362227" cy="2362225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29852667-CBF8-9390-7639-5F0A1C15CF80}"/>
                  </a:ext>
                </a:extLst>
              </p:cNvPr>
              <p:cNvGrpSpPr/>
              <p:nvPr/>
            </p:nvGrpSpPr>
            <p:grpSpPr>
              <a:xfrm>
                <a:off x="3790856" y="1038212"/>
                <a:ext cx="2362227" cy="2362225"/>
                <a:chOff x="2212828" y="4014065"/>
                <a:chExt cx="1629386" cy="1629384"/>
              </a:xfrm>
            </p:grpSpPr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2EB47AC6-3A9D-0D60-BC20-9E5221B4742F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687DB480-0042-0356-443C-1053AB8A5444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8" name="楕円 117">
                      <a:extLst>
                        <a:ext uri="{FF2B5EF4-FFF2-40B4-BE49-F238E27FC236}">
                          <a16:creationId xmlns:a16="http://schemas.microsoft.com/office/drawing/2014/main" id="{F6155DC0-2D9A-0C41-CD14-35EF4EC0EA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9" name="楕円 118">
                      <a:extLst>
                        <a:ext uri="{FF2B5EF4-FFF2-40B4-BE49-F238E27FC236}">
                          <a16:creationId xmlns:a16="http://schemas.microsoft.com/office/drawing/2014/main" id="{CFCA0795-CA17-78DA-09F9-594AF9E75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7" name="&quot;禁止&quot;マーク 116">
                    <a:extLst>
                      <a:ext uri="{FF2B5EF4-FFF2-40B4-BE49-F238E27FC236}">
                        <a16:creationId xmlns:a16="http://schemas.microsoft.com/office/drawing/2014/main" id="{DB378BC9-8284-80BA-D4B1-EE81087BA5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5" name="&quot;禁止&quot;マーク 114">
                  <a:extLst>
                    <a:ext uri="{FF2B5EF4-FFF2-40B4-BE49-F238E27FC236}">
                      <a16:creationId xmlns:a16="http://schemas.microsoft.com/office/drawing/2014/main" id="{BD1FD33C-64B1-2EDE-E7DD-562FD3EC4A58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2DA257B6-9108-E54F-23DB-9D1CD89B958F}"/>
                  </a:ext>
                </a:extLst>
              </p:cNvPr>
              <p:cNvGrpSpPr/>
              <p:nvPr/>
            </p:nvGrpSpPr>
            <p:grpSpPr>
              <a:xfrm>
                <a:off x="4140603" y="1652863"/>
                <a:ext cx="1662732" cy="1132922"/>
                <a:chOff x="6906794" y="4875258"/>
                <a:chExt cx="2332096" cy="1589002"/>
              </a:xfrm>
            </p:grpSpPr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8318596E-F130-DC1B-05E1-D2A3BA250E36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95A7F738-EA5F-04E8-FC5C-9AD703409529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28413E6C-CA6A-D6CC-5C43-93915F0BD775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C4796AD1-8AFA-7840-E9F2-AB6C011EBE4E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81C64EF8-47D7-9EAA-C204-69C5394A8523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DC5D5351-F363-831D-9296-CFE5DE1CA083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5F2CEBAE-4FCE-0F73-2FAA-F1FC49F7A058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72AA6DD4-4C72-0838-CE4B-669AEC16D211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68" name="&quot;禁止&quot;マーク 167">
                <a:extLst>
                  <a:ext uri="{FF2B5EF4-FFF2-40B4-BE49-F238E27FC236}">
                    <a16:creationId xmlns:a16="http://schemas.microsoft.com/office/drawing/2014/main" id="{F2D93460-74AC-D071-7DAC-156D5855B342}"/>
                  </a:ext>
                </a:extLst>
              </p:cNvPr>
              <p:cNvSpPr/>
              <p:nvPr/>
            </p:nvSpPr>
            <p:spPr bwMode="auto">
              <a:xfrm>
                <a:off x="3843861" y="1091217"/>
                <a:ext cx="2256217" cy="2256215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97" name="テキスト ボックス 55">
              <a:extLst>
                <a:ext uri="{FF2B5EF4-FFF2-40B4-BE49-F238E27FC236}">
                  <a16:creationId xmlns:a16="http://schemas.microsoft.com/office/drawing/2014/main" id="{533F2E76-80F3-3BE2-D028-7B5B7D2D8E9C}"/>
                </a:ext>
              </a:extLst>
            </p:cNvPr>
            <p:cNvSpPr txBox="1"/>
            <p:nvPr/>
          </p:nvSpPr>
          <p:spPr>
            <a:xfrm>
              <a:off x="4077599" y="1164481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禁 止</a:t>
              </a: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75116960-0BEC-5EFC-1578-EE00DDD99DFC}"/>
              </a:ext>
            </a:extLst>
          </p:cNvPr>
          <p:cNvGrpSpPr/>
          <p:nvPr/>
        </p:nvGrpSpPr>
        <p:grpSpPr>
          <a:xfrm>
            <a:off x="3933665" y="3913406"/>
            <a:ext cx="2076610" cy="2398111"/>
            <a:chOff x="3933665" y="3913406"/>
            <a:chExt cx="2076610" cy="2398111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2D5F7AE4-2CD7-DBE0-CE98-D9EC40DBDFC5}"/>
                </a:ext>
              </a:extLst>
            </p:cNvPr>
            <p:cNvGrpSpPr/>
            <p:nvPr/>
          </p:nvGrpSpPr>
          <p:grpSpPr>
            <a:xfrm>
              <a:off x="3933665" y="3913406"/>
              <a:ext cx="2076610" cy="2032584"/>
              <a:chOff x="3760447" y="3908474"/>
              <a:chExt cx="2423045" cy="237167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750438CD-2A89-71B5-6E33-E2AEFE7B9DAA}"/>
                  </a:ext>
                </a:extLst>
              </p:cNvPr>
              <p:cNvSpPr/>
              <p:nvPr/>
            </p:nvSpPr>
            <p:spPr bwMode="auto">
              <a:xfrm>
                <a:off x="3828874" y="3979892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FF2DAF1-E731-14EC-2AF1-ED61F8717754}"/>
                  </a:ext>
                </a:extLst>
              </p:cNvPr>
              <p:cNvSpPr/>
              <p:nvPr/>
            </p:nvSpPr>
            <p:spPr bwMode="auto">
              <a:xfrm>
                <a:off x="3760447" y="3908474"/>
                <a:ext cx="2423045" cy="237167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04F5C8AA-65E1-1112-2657-A5EF0410912E}"/>
                  </a:ext>
                </a:extLst>
              </p:cNvPr>
              <p:cNvGrpSpPr/>
              <p:nvPr/>
            </p:nvGrpSpPr>
            <p:grpSpPr>
              <a:xfrm>
                <a:off x="4058400" y="4471841"/>
                <a:ext cx="1827138" cy="1244942"/>
                <a:chOff x="6906794" y="4875258"/>
                <a:chExt cx="2332096" cy="1589002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2A62B05E-443F-6EB8-1FA2-725EB4ADC75C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1B99A852-5C9F-B6F9-4BB7-3BFE56D32E5B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C8DA9106-1AE9-4E70-E780-6810138E6053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EEF3309D-0F2E-AA0C-4FA2-667E715730BD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D576350F-CA22-A988-CE38-77FDA296F3AF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9D8CA36D-BC12-83CD-8FEA-AB8426EE250A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BDFEA10-5CB9-9F8C-B9B6-406840B1636B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48C4ECA-73A0-A13F-5491-FCF385D6E975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7241C42-A790-C4B4-2826-C3A0264D5EC6}"/>
                  </a:ext>
                </a:extLst>
              </p:cNvPr>
              <p:cNvSpPr/>
              <p:nvPr/>
            </p:nvSpPr>
            <p:spPr bwMode="auto">
              <a:xfrm>
                <a:off x="4050790" y="4155357"/>
                <a:ext cx="1842359" cy="1877910"/>
              </a:xfrm>
              <a:custGeom>
                <a:avLst/>
                <a:gdLst>
                  <a:gd name="connsiteX0" fmla="*/ 122560 w 2560285"/>
                  <a:gd name="connsiteY0" fmla="*/ 0 h 2609688"/>
                  <a:gd name="connsiteX1" fmla="*/ 2560285 w 2560285"/>
                  <a:gd name="connsiteY1" fmla="*/ 2437724 h 2609688"/>
                  <a:gd name="connsiteX2" fmla="*/ 2560285 w 2560285"/>
                  <a:gd name="connsiteY2" fmla="*/ 2441452 h 2609688"/>
                  <a:gd name="connsiteX3" fmla="*/ 2392049 w 2560285"/>
                  <a:gd name="connsiteY3" fmla="*/ 2609688 h 2609688"/>
                  <a:gd name="connsiteX4" fmla="*/ 2390966 w 2560285"/>
                  <a:gd name="connsiteY4" fmla="*/ 2609688 h 2609688"/>
                  <a:gd name="connsiteX5" fmla="*/ 0 w 2560285"/>
                  <a:gd name="connsiteY5" fmla="*/ 218724 h 2609688"/>
                  <a:gd name="connsiteX6" fmla="*/ 0 w 2560285"/>
                  <a:gd name="connsiteY6" fmla="*/ 159014 h 2609688"/>
                  <a:gd name="connsiteX7" fmla="*/ 102751 w 2560285"/>
                  <a:gd name="connsiteY7" fmla="*/ 3999 h 2609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0285" h="2609688">
                    <a:moveTo>
                      <a:pt x="122560" y="0"/>
                    </a:moveTo>
                    <a:lnTo>
                      <a:pt x="2560285" y="2437724"/>
                    </a:lnTo>
                    <a:lnTo>
                      <a:pt x="2560285" y="2441452"/>
                    </a:lnTo>
                    <a:cubicBezTo>
                      <a:pt x="2560285" y="2534366"/>
                      <a:pt x="2484963" y="2609688"/>
                      <a:pt x="2392049" y="2609688"/>
                    </a:cubicBezTo>
                    <a:lnTo>
                      <a:pt x="2390966" y="2609688"/>
                    </a:lnTo>
                    <a:lnTo>
                      <a:pt x="0" y="218724"/>
                    </a:lnTo>
                    <a:lnTo>
                      <a:pt x="0" y="159014"/>
                    </a:lnTo>
                    <a:cubicBezTo>
                      <a:pt x="0" y="89329"/>
                      <a:pt x="42369" y="29539"/>
                      <a:pt x="102751" y="3999"/>
                    </a:cubicBez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テキスト ボックス 48">
              <a:extLst>
                <a:ext uri="{FF2B5EF4-FFF2-40B4-BE49-F238E27FC236}">
                  <a16:creationId xmlns:a16="http://schemas.microsoft.com/office/drawing/2014/main" id="{3B938518-FF13-4037-3E40-641D30579C12}"/>
                </a:ext>
              </a:extLst>
            </p:cNvPr>
            <p:cNvSpPr txBox="1"/>
            <p:nvPr/>
          </p:nvSpPr>
          <p:spPr>
            <a:xfrm>
              <a:off x="4379328" y="6013774"/>
              <a:ext cx="1185285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撮影禁止</a:t>
              </a: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B7F9E002-D7BD-2432-759B-31BE58667106}"/>
              </a:ext>
            </a:extLst>
          </p:cNvPr>
          <p:cNvGrpSpPr/>
          <p:nvPr/>
        </p:nvGrpSpPr>
        <p:grpSpPr>
          <a:xfrm>
            <a:off x="6851744" y="1164481"/>
            <a:ext cx="2160430" cy="2289581"/>
            <a:chOff x="6851744" y="1164481"/>
            <a:chExt cx="2160430" cy="2289581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D62E736F-E16C-3928-6436-6BD34662FDE4}"/>
                </a:ext>
              </a:extLst>
            </p:cNvPr>
            <p:cNvGrpSpPr/>
            <p:nvPr/>
          </p:nvGrpSpPr>
          <p:grpSpPr>
            <a:xfrm>
              <a:off x="6851744" y="1293636"/>
              <a:ext cx="2160430" cy="2160426"/>
              <a:chOff x="6750845" y="1038212"/>
              <a:chExt cx="2362227" cy="2362225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75AF255-66F9-7E0A-7706-C9CCEFE5A06C}"/>
                  </a:ext>
                </a:extLst>
              </p:cNvPr>
              <p:cNvGrpSpPr/>
              <p:nvPr/>
            </p:nvGrpSpPr>
            <p:grpSpPr>
              <a:xfrm>
                <a:off x="6750845" y="1038212"/>
                <a:ext cx="2362227" cy="2362225"/>
                <a:chOff x="2212828" y="4014065"/>
                <a:chExt cx="1629386" cy="1629384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5B785000-F572-3AB1-6678-C63AC44E7E31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F4376018-84FC-36B0-054D-15745290B01C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27" name="楕円 126">
                      <a:extLst>
                        <a:ext uri="{FF2B5EF4-FFF2-40B4-BE49-F238E27FC236}">
                          <a16:creationId xmlns:a16="http://schemas.microsoft.com/office/drawing/2014/main" id="{7D6370BE-5986-5001-7352-811AE0190A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8" name="楕円 127">
                      <a:extLst>
                        <a:ext uri="{FF2B5EF4-FFF2-40B4-BE49-F238E27FC236}">
                          <a16:creationId xmlns:a16="http://schemas.microsoft.com/office/drawing/2014/main" id="{F8BBB251-F7DA-68C8-4FEE-FFC6F1D549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26" name="&quot;禁止&quot;マーク 125">
                    <a:extLst>
                      <a:ext uri="{FF2B5EF4-FFF2-40B4-BE49-F238E27FC236}">
                        <a16:creationId xmlns:a16="http://schemas.microsoft.com/office/drawing/2014/main" id="{5BDC6EEE-568A-C61D-FB69-019472497E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4" name="&quot;禁止&quot;マーク 123">
                  <a:extLst>
                    <a:ext uri="{FF2B5EF4-FFF2-40B4-BE49-F238E27FC236}">
                      <a16:creationId xmlns:a16="http://schemas.microsoft.com/office/drawing/2014/main" id="{DEA94F67-6C3F-CBE7-9CCD-7D3FE2E9AA25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B52AEF3C-2CF4-ED74-A919-9F4F1DDD1C0A}"/>
                  </a:ext>
                </a:extLst>
              </p:cNvPr>
              <p:cNvGrpSpPr/>
              <p:nvPr/>
            </p:nvGrpSpPr>
            <p:grpSpPr>
              <a:xfrm>
                <a:off x="7205659" y="1521666"/>
                <a:ext cx="1452598" cy="1395316"/>
                <a:chOff x="10431402" y="4354573"/>
                <a:chExt cx="2500904" cy="2402284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62D6DD3B-959F-135B-6A8B-C0DBBECA86D1}"/>
                    </a:ext>
                  </a:extLst>
                </p:cNvPr>
                <p:cNvGrpSpPr/>
                <p:nvPr/>
              </p:nvGrpSpPr>
              <p:grpSpPr>
                <a:xfrm>
                  <a:off x="10431402" y="5573223"/>
                  <a:ext cx="1737159" cy="1183634"/>
                  <a:chOff x="6906794" y="4875258"/>
                  <a:chExt cx="2332096" cy="1589002"/>
                </a:xfrm>
              </p:grpSpPr>
              <p:sp>
                <p:nvSpPr>
                  <p:cNvPr id="159" name="四角形: 角を丸くする 158">
                    <a:extLst>
                      <a:ext uri="{FF2B5EF4-FFF2-40B4-BE49-F238E27FC236}">
                        <a16:creationId xmlns:a16="http://schemas.microsoft.com/office/drawing/2014/main" id="{6BB160E5-5EB0-6130-37DF-164894616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55388" y="4875258"/>
                    <a:ext cx="611491" cy="291946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四角形: 角を丸くする 159">
                    <a:extLst>
                      <a:ext uri="{FF2B5EF4-FFF2-40B4-BE49-F238E27FC236}">
                        <a16:creationId xmlns:a16="http://schemas.microsoft.com/office/drawing/2014/main" id="{395FCD4D-2EF7-D3CF-73F6-5D413578EF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2528" y="4942936"/>
                    <a:ext cx="267178" cy="22426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" name="四角形: 角を丸くする 160">
                    <a:extLst>
                      <a:ext uri="{FF2B5EF4-FFF2-40B4-BE49-F238E27FC236}">
                        <a16:creationId xmlns:a16="http://schemas.microsoft.com/office/drawing/2014/main" id="{AB0FD4FA-0FC6-3894-4D93-EC3876825B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06794" y="5065652"/>
                    <a:ext cx="2332096" cy="139860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A33DF7C9-338B-61AA-A955-83A5758FD8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92235" y="5275462"/>
                    <a:ext cx="961214" cy="96120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267462CB-EA95-96D8-C67F-38A93CF8D6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01785" y="5485008"/>
                    <a:ext cx="542114" cy="542114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2F310A79-19A0-0263-9AD8-7D7AFC02B2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82731" y="6108791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7FBB7F81-4374-EF91-0976-60CE8E1916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10161" y="5591150"/>
                    <a:ext cx="329830" cy="329830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16C07F46-88A6-0A7B-F8B4-45B47289A1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72841" y="5653456"/>
                    <a:ext cx="110410" cy="1104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2C2C48F7-DDAD-93A3-22D4-9BD13918D945}"/>
                    </a:ext>
                  </a:extLst>
                </p:cNvPr>
                <p:cNvGrpSpPr/>
                <p:nvPr/>
              </p:nvGrpSpPr>
              <p:grpSpPr>
                <a:xfrm>
                  <a:off x="11921478" y="4354573"/>
                  <a:ext cx="1010828" cy="1838415"/>
                  <a:chOff x="7342401" y="682048"/>
                  <a:chExt cx="1460884" cy="2656942"/>
                </a:xfrm>
              </p:grpSpPr>
              <p:sp>
                <p:nvSpPr>
                  <p:cNvPr id="155" name="四角形: 角を丸くする 154">
                    <a:extLst>
                      <a:ext uri="{FF2B5EF4-FFF2-40B4-BE49-F238E27FC236}">
                        <a16:creationId xmlns:a16="http://schemas.microsoft.com/office/drawing/2014/main" id="{327AA234-D0DC-8BD3-BD98-2B20763BEF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2401" y="682048"/>
                    <a:ext cx="1460884" cy="2656942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1B9C2F90-7F72-FEA3-D1B8-79D18DC20A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95137" y="818710"/>
                    <a:ext cx="355411" cy="3554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83B35B94-AB48-43F0-C972-1B9BD11A5E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92285" y="915857"/>
                    <a:ext cx="161116" cy="1611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0F5F8E50-D033-CDEE-1C76-88C11673E3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54248" y="915857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167" name="&quot;禁止&quot;マーク 166">
                <a:extLst>
                  <a:ext uri="{FF2B5EF4-FFF2-40B4-BE49-F238E27FC236}">
                    <a16:creationId xmlns:a16="http://schemas.microsoft.com/office/drawing/2014/main" id="{A581E4AA-D368-CD17-E72B-3CC5EEE2EBA9}"/>
                  </a:ext>
                </a:extLst>
              </p:cNvPr>
              <p:cNvSpPr/>
              <p:nvPr/>
            </p:nvSpPr>
            <p:spPr bwMode="auto">
              <a:xfrm>
                <a:off x="6803850" y="1091217"/>
                <a:ext cx="2256217" cy="2256215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99" name="テキスト ボックス 55">
              <a:extLst>
                <a:ext uri="{FF2B5EF4-FFF2-40B4-BE49-F238E27FC236}">
                  <a16:creationId xmlns:a16="http://schemas.microsoft.com/office/drawing/2014/main" id="{F665ED64-9806-FA0A-3F4B-D151317FDAB6}"/>
                </a:ext>
              </a:extLst>
            </p:cNvPr>
            <p:cNvSpPr txBox="1"/>
            <p:nvPr/>
          </p:nvSpPr>
          <p:spPr>
            <a:xfrm>
              <a:off x="7037588" y="1164481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禁 止</a:t>
              </a: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5804170F-69AE-F695-6928-6EE3C0B5D809}"/>
              </a:ext>
            </a:extLst>
          </p:cNvPr>
          <p:cNvGrpSpPr/>
          <p:nvPr/>
        </p:nvGrpSpPr>
        <p:grpSpPr>
          <a:xfrm>
            <a:off x="6893654" y="3913406"/>
            <a:ext cx="2076610" cy="2398111"/>
            <a:chOff x="6893654" y="3913406"/>
            <a:chExt cx="2076610" cy="2398111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C1C2401A-0F49-C9C1-6778-131195A5FE8E}"/>
                </a:ext>
              </a:extLst>
            </p:cNvPr>
            <p:cNvGrpSpPr/>
            <p:nvPr/>
          </p:nvGrpSpPr>
          <p:grpSpPr>
            <a:xfrm>
              <a:off x="6893654" y="3913406"/>
              <a:ext cx="2076610" cy="2032584"/>
              <a:chOff x="6720436" y="3908474"/>
              <a:chExt cx="2423045" cy="237167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26EE9AB3-1C73-4364-5706-DCC3F3510A0C}"/>
                  </a:ext>
                </a:extLst>
              </p:cNvPr>
              <p:cNvSpPr/>
              <p:nvPr/>
            </p:nvSpPr>
            <p:spPr bwMode="auto">
              <a:xfrm>
                <a:off x="6788863" y="3979892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BA17D47-C3C8-09EE-5AA2-6BDDC6D77980}"/>
                  </a:ext>
                </a:extLst>
              </p:cNvPr>
              <p:cNvSpPr/>
              <p:nvPr/>
            </p:nvSpPr>
            <p:spPr bwMode="auto">
              <a:xfrm>
                <a:off x="6720436" y="3908474"/>
                <a:ext cx="2423045" cy="2371676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405518BB-589C-41A2-AF4F-BA2C0EC47005}"/>
                  </a:ext>
                </a:extLst>
              </p:cNvPr>
              <p:cNvGrpSpPr/>
              <p:nvPr/>
            </p:nvGrpSpPr>
            <p:grpSpPr>
              <a:xfrm>
                <a:off x="7032144" y="4229981"/>
                <a:ext cx="1799629" cy="1728663"/>
                <a:chOff x="10431402" y="4354573"/>
                <a:chExt cx="2500904" cy="2402284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2C801DF-427E-4D50-D386-1031540F031A}"/>
                    </a:ext>
                  </a:extLst>
                </p:cNvPr>
                <p:cNvGrpSpPr/>
                <p:nvPr/>
              </p:nvGrpSpPr>
              <p:grpSpPr>
                <a:xfrm>
                  <a:off x="10431402" y="5573223"/>
                  <a:ext cx="1737159" cy="1183634"/>
                  <a:chOff x="6906794" y="4875258"/>
                  <a:chExt cx="2332096" cy="1589002"/>
                </a:xfrm>
              </p:grpSpPr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6DD789FC-0BDA-06F9-9B0F-B2800F20A8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55388" y="4875258"/>
                    <a:ext cx="611491" cy="291946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A5128920-961E-5B06-1C0A-70833E7AA6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2528" y="4942936"/>
                    <a:ext cx="267178" cy="22426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4BBC9637-05E3-3A22-1EE4-7AF31ED8B6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06794" y="5065652"/>
                    <a:ext cx="2332096" cy="139860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7C3C2ADD-94A9-26B7-EDF5-02B591A375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92235" y="5275462"/>
                    <a:ext cx="961214" cy="96120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3327E508-96B1-1B67-40C7-CCB96B490A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01785" y="5485008"/>
                    <a:ext cx="542114" cy="542114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5069D79E-CE8B-2107-EA27-47F7914BDF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82731" y="6108791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906E93A-3712-ECD6-7C08-3307C3FAEA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10161" y="5591150"/>
                    <a:ext cx="329830" cy="329830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2EE90659-E5E1-E81A-529A-49DD29A7D6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72841" y="5653456"/>
                    <a:ext cx="110410" cy="1104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83FCD5CF-0F37-456C-DBAE-3B9BA9A9551B}"/>
                    </a:ext>
                  </a:extLst>
                </p:cNvPr>
                <p:cNvGrpSpPr/>
                <p:nvPr/>
              </p:nvGrpSpPr>
              <p:grpSpPr>
                <a:xfrm>
                  <a:off x="11921478" y="4354573"/>
                  <a:ext cx="1010828" cy="1838415"/>
                  <a:chOff x="7342401" y="682048"/>
                  <a:chExt cx="1460884" cy="2656942"/>
                </a:xfrm>
              </p:grpSpPr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872E3C32-D10E-B256-E2A3-F3896D68F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2401" y="682048"/>
                    <a:ext cx="1460884" cy="2656942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0BF1974F-225A-56A6-6F15-77E2AC7F49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95137" y="818710"/>
                    <a:ext cx="355411" cy="3554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1BD4C8DA-6E78-A129-717A-009CB93158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92285" y="915857"/>
                    <a:ext cx="161116" cy="1611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D6E8B2A1-40BD-FE64-C0A3-4842FC28EF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54248" y="915857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6A32268-28E4-9C8C-0543-D5DD611914DC}"/>
                  </a:ext>
                </a:extLst>
              </p:cNvPr>
              <p:cNvSpPr/>
              <p:nvPr/>
            </p:nvSpPr>
            <p:spPr bwMode="auto">
              <a:xfrm>
                <a:off x="7010779" y="4155357"/>
                <a:ext cx="1842359" cy="1877910"/>
              </a:xfrm>
              <a:custGeom>
                <a:avLst/>
                <a:gdLst>
                  <a:gd name="connsiteX0" fmla="*/ 122560 w 2560285"/>
                  <a:gd name="connsiteY0" fmla="*/ 0 h 2609688"/>
                  <a:gd name="connsiteX1" fmla="*/ 2560285 w 2560285"/>
                  <a:gd name="connsiteY1" fmla="*/ 2437724 h 2609688"/>
                  <a:gd name="connsiteX2" fmla="*/ 2560285 w 2560285"/>
                  <a:gd name="connsiteY2" fmla="*/ 2441452 h 2609688"/>
                  <a:gd name="connsiteX3" fmla="*/ 2392049 w 2560285"/>
                  <a:gd name="connsiteY3" fmla="*/ 2609688 h 2609688"/>
                  <a:gd name="connsiteX4" fmla="*/ 2390966 w 2560285"/>
                  <a:gd name="connsiteY4" fmla="*/ 2609688 h 2609688"/>
                  <a:gd name="connsiteX5" fmla="*/ 0 w 2560285"/>
                  <a:gd name="connsiteY5" fmla="*/ 218724 h 2609688"/>
                  <a:gd name="connsiteX6" fmla="*/ 0 w 2560285"/>
                  <a:gd name="connsiteY6" fmla="*/ 159014 h 2609688"/>
                  <a:gd name="connsiteX7" fmla="*/ 102751 w 2560285"/>
                  <a:gd name="connsiteY7" fmla="*/ 3999 h 2609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0285" h="2609688">
                    <a:moveTo>
                      <a:pt x="122560" y="0"/>
                    </a:moveTo>
                    <a:lnTo>
                      <a:pt x="2560285" y="2437724"/>
                    </a:lnTo>
                    <a:lnTo>
                      <a:pt x="2560285" y="2441452"/>
                    </a:lnTo>
                    <a:cubicBezTo>
                      <a:pt x="2560285" y="2534366"/>
                      <a:pt x="2484963" y="2609688"/>
                      <a:pt x="2392049" y="2609688"/>
                    </a:cubicBezTo>
                    <a:lnTo>
                      <a:pt x="2390966" y="2609688"/>
                    </a:lnTo>
                    <a:lnTo>
                      <a:pt x="0" y="218724"/>
                    </a:lnTo>
                    <a:lnTo>
                      <a:pt x="0" y="159014"/>
                    </a:lnTo>
                    <a:cubicBezTo>
                      <a:pt x="0" y="89329"/>
                      <a:pt x="42369" y="29539"/>
                      <a:pt x="102751" y="3999"/>
                    </a:cubicBez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1" name="テキスト ボックス 48">
              <a:extLst>
                <a:ext uri="{FF2B5EF4-FFF2-40B4-BE49-F238E27FC236}">
                  <a16:creationId xmlns:a16="http://schemas.microsoft.com/office/drawing/2014/main" id="{22CACFAE-C032-178B-D560-574F455D8CFF}"/>
                </a:ext>
              </a:extLst>
            </p:cNvPr>
            <p:cNvSpPr txBox="1"/>
            <p:nvPr/>
          </p:nvSpPr>
          <p:spPr>
            <a:xfrm>
              <a:off x="7339317" y="6013774"/>
              <a:ext cx="1185285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撮影禁止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803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E1C6969-FBC7-F914-D12B-E26CE6108BCC}"/>
              </a:ext>
            </a:extLst>
          </p:cNvPr>
          <p:cNvGrpSpPr/>
          <p:nvPr/>
        </p:nvGrpSpPr>
        <p:grpSpPr>
          <a:xfrm>
            <a:off x="2431161" y="1054753"/>
            <a:ext cx="5043678" cy="5345190"/>
            <a:chOff x="6851744" y="1164481"/>
            <a:chExt cx="2160430" cy="228958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7C0FE0E-A0D3-42D0-D8B1-5E50041AE3F0}"/>
                </a:ext>
              </a:extLst>
            </p:cNvPr>
            <p:cNvGrpSpPr/>
            <p:nvPr/>
          </p:nvGrpSpPr>
          <p:grpSpPr>
            <a:xfrm>
              <a:off x="6851744" y="1293636"/>
              <a:ext cx="2160430" cy="2160426"/>
              <a:chOff x="6750845" y="1038212"/>
              <a:chExt cx="2362227" cy="2362225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CF9A3814-0332-3D10-8FAA-DEF630E8884F}"/>
                  </a:ext>
                </a:extLst>
              </p:cNvPr>
              <p:cNvGrpSpPr/>
              <p:nvPr/>
            </p:nvGrpSpPr>
            <p:grpSpPr>
              <a:xfrm>
                <a:off x="6750845" y="1038212"/>
                <a:ext cx="2362227" cy="2362225"/>
                <a:chOff x="2212828" y="4014065"/>
                <a:chExt cx="1629386" cy="162938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34A0AD-2C91-D4DF-A66A-D4F430E09B50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8651ECF0-86FD-3ED6-FB86-399454D323A8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26" name="楕円 25">
                      <a:extLst>
                        <a:ext uri="{FF2B5EF4-FFF2-40B4-BE49-F238E27FC236}">
                          <a16:creationId xmlns:a16="http://schemas.microsoft.com/office/drawing/2014/main" id="{60218459-DE16-953D-0649-2F5CFEA678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楕円 26">
                      <a:extLst>
                        <a:ext uri="{FF2B5EF4-FFF2-40B4-BE49-F238E27FC236}">
                          <a16:creationId xmlns:a16="http://schemas.microsoft.com/office/drawing/2014/main" id="{64C66C4D-A7AC-563D-5D81-08A810C8D1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25" name="&quot;禁止&quot;マーク 24">
                    <a:extLst>
                      <a:ext uri="{FF2B5EF4-FFF2-40B4-BE49-F238E27FC236}">
                        <a16:creationId xmlns:a16="http://schemas.microsoft.com/office/drawing/2014/main" id="{DBD88F1E-0B67-30C2-9BBB-CE8A712A77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" name="&quot;禁止&quot;マーク 22">
                  <a:extLst>
                    <a:ext uri="{FF2B5EF4-FFF2-40B4-BE49-F238E27FC236}">
                      <a16:creationId xmlns:a16="http://schemas.microsoft.com/office/drawing/2014/main" id="{93CFB005-9442-CC97-4456-0832DEAB9B5D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56DF31C8-1B0C-1F62-EE53-66DA2B99981B}"/>
                  </a:ext>
                </a:extLst>
              </p:cNvPr>
              <p:cNvGrpSpPr/>
              <p:nvPr/>
            </p:nvGrpSpPr>
            <p:grpSpPr>
              <a:xfrm>
                <a:off x="7205659" y="1521666"/>
                <a:ext cx="1452598" cy="1395316"/>
                <a:chOff x="10431402" y="4354573"/>
                <a:chExt cx="2500904" cy="2402284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B231E68B-9422-93C7-5640-533C663315E0}"/>
                    </a:ext>
                  </a:extLst>
                </p:cNvPr>
                <p:cNvGrpSpPr/>
                <p:nvPr/>
              </p:nvGrpSpPr>
              <p:grpSpPr>
                <a:xfrm>
                  <a:off x="10431402" y="5573223"/>
                  <a:ext cx="1737159" cy="1183634"/>
                  <a:chOff x="6906794" y="4875258"/>
                  <a:chExt cx="2332096" cy="1589002"/>
                </a:xfrm>
              </p:grpSpPr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2F4DFFF5-FD78-6A14-C542-271147A599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55388" y="4875258"/>
                    <a:ext cx="611491" cy="291946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266C1C62-7695-6B88-B78D-26591E0913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2528" y="4942936"/>
                    <a:ext cx="267178" cy="22426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" name="四角形: 角を丸くする 15">
                    <a:extLst>
                      <a:ext uri="{FF2B5EF4-FFF2-40B4-BE49-F238E27FC236}">
                        <a16:creationId xmlns:a16="http://schemas.microsoft.com/office/drawing/2014/main" id="{4AA689F8-BB93-F7FC-F870-C3806A7263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06794" y="5065652"/>
                    <a:ext cx="2332096" cy="139860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D39E0F06-1645-B750-6D44-F00B8D8A4E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92235" y="5275462"/>
                    <a:ext cx="961214" cy="96120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EBB885D5-34F1-290D-1CBB-7622441357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01785" y="5485008"/>
                    <a:ext cx="542114" cy="542114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D93F33AB-7BD1-F879-68F0-18512A8395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82731" y="6108791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C4B4C8A5-D84D-8130-E4F5-7F46E6A650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10161" y="5591150"/>
                    <a:ext cx="329830" cy="329830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5B28E732-FB1F-DEE9-0575-B0D8C559C6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72841" y="5653456"/>
                    <a:ext cx="110410" cy="1104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8274A799-F7DF-3EEC-DF2D-75D06AE767F6}"/>
                    </a:ext>
                  </a:extLst>
                </p:cNvPr>
                <p:cNvGrpSpPr/>
                <p:nvPr/>
              </p:nvGrpSpPr>
              <p:grpSpPr>
                <a:xfrm>
                  <a:off x="11921478" y="4354573"/>
                  <a:ext cx="1010828" cy="1838415"/>
                  <a:chOff x="7342401" y="682048"/>
                  <a:chExt cx="1460884" cy="2656942"/>
                </a:xfrm>
              </p:grpSpPr>
              <p:sp>
                <p:nvSpPr>
                  <p:cNvPr id="10" name="四角形: 角を丸くする 9">
                    <a:extLst>
                      <a:ext uri="{FF2B5EF4-FFF2-40B4-BE49-F238E27FC236}">
                        <a16:creationId xmlns:a16="http://schemas.microsoft.com/office/drawing/2014/main" id="{5C40387E-78EC-3C5A-4018-9FCE556E43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2401" y="682048"/>
                    <a:ext cx="1460884" cy="2656942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" name="楕円 10">
                    <a:extLst>
                      <a:ext uri="{FF2B5EF4-FFF2-40B4-BE49-F238E27FC236}">
                        <a16:creationId xmlns:a16="http://schemas.microsoft.com/office/drawing/2014/main" id="{739195F4-108B-E031-3744-2DEE08BD1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95137" y="818710"/>
                    <a:ext cx="355411" cy="3554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" name="楕円 11">
                    <a:extLst>
                      <a:ext uri="{FF2B5EF4-FFF2-40B4-BE49-F238E27FC236}">
                        <a16:creationId xmlns:a16="http://schemas.microsoft.com/office/drawing/2014/main" id="{FE23AA75-892E-C6F2-EE56-81941B4143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92285" y="915857"/>
                    <a:ext cx="161116" cy="1611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CB33B434-59FF-BD0E-B131-0B8E1BC957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54248" y="915857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7" name="&quot;禁止&quot;マーク 6">
                <a:extLst>
                  <a:ext uri="{FF2B5EF4-FFF2-40B4-BE49-F238E27FC236}">
                    <a16:creationId xmlns:a16="http://schemas.microsoft.com/office/drawing/2014/main" id="{BBAA2F22-E213-EC9A-5974-732597388750}"/>
                  </a:ext>
                </a:extLst>
              </p:cNvPr>
              <p:cNvSpPr/>
              <p:nvPr/>
            </p:nvSpPr>
            <p:spPr bwMode="auto">
              <a:xfrm>
                <a:off x="6803850" y="1091217"/>
                <a:ext cx="2256217" cy="2256215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 dirty="0"/>
              </a:p>
            </p:txBody>
          </p:sp>
        </p:grpSp>
        <p:sp>
          <p:nvSpPr>
            <p:cNvPr id="4" name="テキスト ボックス 55">
              <a:extLst>
                <a:ext uri="{FF2B5EF4-FFF2-40B4-BE49-F238E27FC236}">
                  <a16:creationId xmlns:a16="http://schemas.microsoft.com/office/drawing/2014/main" id="{78863EB4-3DC2-F495-0180-1D8C8583FC5B}"/>
                </a:ext>
              </a:extLst>
            </p:cNvPr>
            <p:cNvSpPr txBox="1"/>
            <p:nvPr/>
          </p:nvSpPr>
          <p:spPr>
            <a:xfrm>
              <a:off x="7037588" y="1164481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6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禁 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0326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11346A-8B15-DBDE-7160-5FC68006A9D1}"/>
              </a:ext>
            </a:extLst>
          </p:cNvPr>
          <p:cNvGrpSpPr/>
          <p:nvPr/>
        </p:nvGrpSpPr>
        <p:grpSpPr>
          <a:xfrm>
            <a:off x="540093" y="3673140"/>
            <a:ext cx="2574968" cy="2520380"/>
            <a:chOff x="808078" y="3908474"/>
            <a:chExt cx="2423045" cy="237167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C9E0AE83-DA99-B10A-2B8F-21787DB04807}"/>
                </a:ext>
              </a:extLst>
            </p:cNvPr>
            <p:cNvSpPr/>
            <p:nvPr/>
          </p:nvSpPr>
          <p:spPr bwMode="auto">
            <a:xfrm>
              <a:off x="876505" y="3979892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627B9EC-444F-2219-5809-EBBC9329D154}"/>
                </a:ext>
              </a:extLst>
            </p:cNvPr>
            <p:cNvSpPr/>
            <p:nvPr/>
          </p:nvSpPr>
          <p:spPr bwMode="auto">
            <a:xfrm>
              <a:off x="808078" y="3908474"/>
              <a:ext cx="2423045" cy="237167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85714E2-DC18-3DB3-B1C7-C039261627A5}"/>
                </a:ext>
              </a:extLst>
            </p:cNvPr>
            <p:cNvGrpSpPr/>
            <p:nvPr/>
          </p:nvGrpSpPr>
          <p:grpSpPr>
            <a:xfrm>
              <a:off x="1493980" y="4138356"/>
              <a:ext cx="1051240" cy="1911913"/>
              <a:chOff x="7342401" y="682048"/>
              <a:chExt cx="1460884" cy="2656942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61B7867E-09B4-1656-4C02-D944E001C97D}"/>
                  </a:ext>
                </a:extLst>
              </p:cNvPr>
              <p:cNvSpPr/>
              <p:nvPr/>
            </p:nvSpPr>
            <p:spPr bwMode="auto">
              <a:xfrm>
                <a:off x="7342401" y="682048"/>
                <a:ext cx="1460884" cy="2656942"/>
              </a:xfrm>
              <a:prstGeom prst="roundRect">
                <a:avLst>
                  <a:gd name="adj" fmla="val 893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3A529154-6381-DDA4-E69C-1A2524A13D49}"/>
                  </a:ext>
                </a:extLst>
              </p:cNvPr>
              <p:cNvSpPr/>
              <p:nvPr/>
            </p:nvSpPr>
            <p:spPr bwMode="auto">
              <a:xfrm>
                <a:off x="7895137" y="818710"/>
                <a:ext cx="355411" cy="35541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DCE8E227-451B-870F-EA44-11B352C87B3D}"/>
                  </a:ext>
                </a:extLst>
              </p:cNvPr>
              <p:cNvSpPr/>
              <p:nvPr/>
            </p:nvSpPr>
            <p:spPr bwMode="auto">
              <a:xfrm>
                <a:off x="7992285" y="915857"/>
                <a:ext cx="161116" cy="161116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63D07CA-1A5D-C298-F2A4-E075F570C873}"/>
                  </a:ext>
                </a:extLst>
              </p:cNvPr>
              <p:cNvSpPr/>
              <p:nvPr/>
            </p:nvSpPr>
            <p:spPr bwMode="auto">
              <a:xfrm>
                <a:off x="8454248" y="915857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13618F1-51AF-CB39-A3E3-C79408B187F9}"/>
                </a:ext>
              </a:extLst>
            </p:cNvPr>
            <p:cNvSpPr/>
            <p:nvPr/>
          </p:nvSpPr>
          <p:spPr bwMode="auto">
            <a:xfrm>
              <a:off x="910603" y="3985314"/>
              <a:ext cx="2217995" cy="2217996"/>
            </a:xfrm>
            <a:custGeom>
              <a:avLst/>
              <a:gdLst>
                <a:gd name="connsiteX0" fmla="*/ 169920 w 3082298"/>
                <a:gd name="connsiteY0" fmla="*/ 0 h 3082298"/>
                <a:gd name="connsiteX1" fmla="*/ 3082298 w 3082298"/>
                <a:gd name="connsiteY1" fmla="*/ 2912377 h 3082298"/>
                <a:gd name="connsiteX2" fmla="*/ 2912377 w 3082298"/>
                <a:gd name="connsiteY2" fmla="*/ 3082298 h 3082298"/>
                <a:gd name="connsiteX3" fmla="*/ 0 w 3082298"/>
                <a:gd name="connsiteY3" fmla="*/ 169921 h 3082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2298" h="3082298">
                  <a:moveTo>
                    <a:pt x="169920" y="0"/>
                  </a:moveTo>
                  <a:lnTo>
                    <a:pt x="3082298" y="2912377"/>
                  </a:lnTo>
                  <a:lnTo>
                    <a:pt x="2912377" y="3082298"/>
                  </a:lnTo>
                  <a:lnTo>
                    <a:pt x="0" y="169921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37A9262-6C68-7A64-D425-3AE58178B937}"/>
              </a:ext>
            </a:extLst>
          </p:cNvPr>
          <p:cNvGrpSpPr/>
          <p:nvPr/>
        </p:nvGrpSpPr>
        <p:grpSpPr>
          <a:xfrm>
            <a:off x="548641" y="683163"/>
            <a:ext cx="2574968" cy="2520380"/>
            <a:chOff x="3760447" y="3908474"/>
            <a:chExt cx="2423045" cy="2371676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D713085E-88DC-F1B6-7021-262378705504}"/>
                </a:ext>
              </a:extLst>
            </p:cNvPr>
            <p:cNvSpPr/>
            <p:nvPr/>
          </p:nvSpPr>
          <p:spPr bwMode="auto">
            <a:xfrm>
              <a:off x="3828874" y="3979892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D5F196B-B6EB-A19D-8D18-DFBADE7F5567}"/>
                </a:ext>
              </a:extLst>
            </p:cNvPr>
            <p:cNvSpPr/>
            <p:nvPr/>
          </p:nvSpPr>
          <p:spPr bwMode="auto">
            <a:xfrm>
              <a:off x="3760447" y="3908474"/>
              <a:ext cx="2423045" cy="237167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8DEEAAE-F960-F266-A5B2-AB7A2029C943}"/>
                </a:ext>
              </a:extLst>
            </p:cNvPr>
            <p:cNvGrpSpPr/>
            <p:nvPr/>
          </p:nvGrpSpPr>
          <p:grpSpPr>
            <a:xfrm>
              <a:off x="4058400" y="4471841"/>
              <a:ext cx="1827138" cy="1244942"/>
              <a:chOff x="6906794" y="4875258"/>
              <a:chExt cx="2332096" cy="1589002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85FE986F-3756-1A0F-B5E1-F238C50C3C12}"/>
                  </a:ext>
                </a:extLst>
              </p:cNvPr>
              <p:cNvSpPr/>
              <p:nvPr/>
            </p:nvSpPr>
            <p:spPr bwMode="auto">
              <a:xfrm>
                <a:off x="7755388" y="4875258"/>
                <a:ext cx="611491" cy="291946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CF13CCBA-F078-A709-254C-B5E071D200B0}"/>
                  </a:ext>
                </a:extLst>
              </p:cNvPr>
              <p:cNvSpPr/>
              <p:nvPr/>
            </p:nvSpPr>
            <p:spPr bwMode="auto">
              <a:xfrm>
                <a:off x="7082528" y="4942936"/>
                <a:ext cx="267178" cy="224268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78439FEA-C230-E6F0-60A1-C509B8164335}"/>
                  </a:ext>
                </a:extLst>
              </p:cNvPr>
              <p:cNvSpPr/>
              <p:nvPr/>
            </p:nvSpPr>
            <p:spPr bwMode="auto">
              <a:xfrm>
                <a:off x="6906794" y="5065652"/>
                <a:ext cx="2332096" cy="1398608"/>
              </a:xfrm>
              <a:prstGeom prst="roundRect">
                <a:avLst>
                  <a:gd name="adj" fmla="val 8939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251A88E-C39E-B41C-61DF-3907D6481282}"/>
                  </a:ext>
                </a:extLst>
              </p:cNvPr>
              <p:cNvSpPr/>
              <p:nvPr/>
            </p:nvSpPr>
            <p:spPr bwMode="auto">
              <a:xfrm>
                <a:off x="7592235" y="5275462"/>
                <a:ext cx="961214" cy="9612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A64679C0-02CF-821B-D83F-D0FC941E27DB}"/>
                  </a:ext>
                </a:extLst>
              </p:cNvPr>
              <p:cNvSpPr/>
              <p:nvPr/>
            </p:nvSpPr>
            <p:spPr bwMode="auto">
              <a:xfrm>
                <a:off x="7801785" y="5485008"/>
                <a:ext cx="542114" cy="54211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DB9A0D2-4BFF-54B9-579A-196D7E805AA7}"/>
                  </a:ext>
                </a:extLst>
              </p:cNvPr>
              <p:cNvSpPr/>
              <p:nvPr/>
            </p:nvSpPr>
            <p:spPr bwMode="auto">
              <a:xfrm>
                <a:off x="8482731" y="6108791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155AA44E-9818-4EA4-1A64-BD3BBB9796DC}"/>
                  </a:ext>
                </a:extLst>
              </p:cNvPr>
              <p:cNvSpPr/>
              <p:nvPr/>
            </p:nvSpPr>
            <p:spPr bwMode="auto">
              <a:xfrm>
                <a:off x="7910161" y="5591150"/>
                <a:ext cx="329830" cy="329830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40CBAAD-90A1-C03D-F8DB-89F95CAF8257}"/>
                  </a:ext>
                </a:extLst>
              </p:cNvPr>
              <p:cNvSpPr/>
              <p:nvPr/>
            </p:nvSpPr>
            <p:spPr bwMode="auto">
              <a:xfrm>
                <a:off x="8072841" y="5653456"/>
                <a:ext cx="110410" cy="1104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87BB8DA-E91F-3829-BBDD-A78BC3F00E4C}"/>
                </a:ext>
              </a:extLst>
            </p:cNvPr>
            <p:cNvSpPr/>
            <p:nvPr/>
          </p:nvSpPr>
          <p:spPr bwMode="auto">
            <a:xfrm>
              <a:off x="4050790" y="4155357"/>
              <a:ext cx="1842359" cy="1877910"/>
            </a:xfrm>
            <a:custGeom>
              <a:avLst/>
              <a:gdLst>
                <a:gd name="connsiteX0" fmla="*/ 122560 w 2560285"/>
                <a:gd name="connsiteY0" fmla="*/ 0 h 2609688"/>
                <a:gd name="connsiteX1" fmla="*/ 2560285 w 2560285"/>
                <a:gd name="connsiteY1" fmla="*/ 2437724 h 2609688"/>
                <a:gd name="connsiteX2" fmla="*/ 2560285 w 2560285"/>
                <a:gd name="connsiteY2" fmla="*/ 2441452 h 2609688"/>
                <a:gd name="connsiteX3" fmla="*/ 2392049 w 2560285"/>
                <a:gd name="connsiteY3" fmla="*/ 2609688 h 2609688"/>
                <a:gd name="connsiteX4" fmla="*/ 2390966 w 2560285"/>
                <a:gd name="connsiteY4" fmla="*/ 2609688 h 2609688"/>
                <a:gd name="connsiteX5" fmla="*/ 0 w 2560285"/>
                <a:gd name="connsiteY5" fmla="*/ 218724 h 2609688"/>
                <a:gd name="connsiteX6" fmla="*/ 0 w 2560285"/>
                <a:gd name="connsiteY6" fmla="*/ 159014 h 2609688"/>
                <a:gd name="connsiteX7" fmla="*/ 102751 w 2560285"/>
                <a:gd name="connsiteY7" fmla="*/ 3999 h 2609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60285" h="2609688">
                  <a:moveTo>
                    <a:pt x="122560" y="0"/>
                  </a:moveTo>
                  <a:lnTo>
                    <a:pt x="2560285" y="2437724"/>
                  </a:lnTo>
                  <a:lnTo>
                    <a:pt x="2560285" y="2441452"/>
                  </a:lnTo>
                  <a:cubicBezTo>
                    <a:pt x="2560285" y="2534366"/>
                    <a:pt x="2484963" y="2609688"/>
                    <a:pt x="2392049" y="2609688"/>
                  </a:cubicBezTo>
                  <a:lnTo>
                    <a:pt x="2390966" y="2609688"/>
                  </a:lnTo>
                  <a:lnTo>
                    <a:pt x="0" y="218724"/>
                  </a:lnTo>
                  <a:lnTo>
                    <a:pt x="0" y="159014"/>
                  </a:lnTo>
                  <a:cubicBezTo>
                    <a:pt x="0" y="89329"/>
                    <a:pt x="42369" y="29539"/>
                    <a:pt x="102751" y="3999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BC9C8E-2F52-511E-CD77-69805C0CE5BC}"/>
              </a:ext>
            </a:extLst>
          </p:cNvPr>
          <p:cNvSpPr txBox="1"/>
          <p:nvPr/>
        </p:nvSpPr>
        <p:spPr>
          <a:xfrm>
            <a:off x="3376963" y="1801063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撮影禁止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3BFD832-C2D9-2CBE-4BBE-D16958209FEC}"/>
              </a:ext>
            </a:extLst>
          </p:cNvPr>
          <p:cNvSpPr txBox="1"/>
          <p:nvPr/>
        </p:nvSpPr>
        <p:spPr>
          <a:xfrm>
            <a:off x="3540887" y="3673140"/>
            <a:ext cx="57558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No</a:t>
            </a:r>
            <a:r>
              <a:rPr kumimoji="1" lang="ja-JP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8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Photos</a:t>
            </a:r>
            <a:endParaRPr kumimoji="1" lang="ja-JP" altLang="en-US" sz="8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920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64115</TotalTime>
  <Words>32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pptxl71_撮影禁止マーク</dc:title>
  <dc:subject>pptxl71_撮影禁止マーク</dc:subject>
  <dc:creator>でじけろお</dc:creator>
  <cp:revision>1</cp:revision>
  <dcterms:created xsi:type="dcterms:W3CDTF">2018-05-20T00:31:01Z</dcterms:created>
  <dcterms:modified xsi:type="dcterms:W3CDTF">2023-03-30T00:39:45Z</dcterms:modified>
  <cp:version>1</cp:version>
</cp:coreProperties>
</file>